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7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5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8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44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33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52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92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19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05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24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C4D56-CD0E-444F-AF70-99BBC5AF8BA7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AF63-7BC5-4F6D-BBE8-FC8293F82A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90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m para crise monarquica brasileira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06489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3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RESPONDER EM CASA PÁGINAS 6 E 7 DA SESSÃO INTERPRETANDO.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42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arge de dompedro ii com o papa na mesa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6489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5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charge de dompedro ii com o papa na mesa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9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quadro da idependencia do brasi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2493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0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café-ouro verde do segundo reinad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8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Resultado de imagem para gota dagua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12879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6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abolição da escravatura no brasi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4887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665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m para confederação abolicionista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77686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44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m para leis abolicionistas e suas desvantagens na charg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136904" cy="605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49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</Words>
  <Application>Microsoft Office PowerPoint</Application>
  <PresentationFormat>Apresentação na tela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RESPONDER EM CASA PÁGINAS 6 E 7 DA SESSÃO INTERPRETANDO.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5</cp:revision>
  <dcterms:created xsi:type="dcterms:W3CDTF">2020-01-28T23:15:01Z</dcterms:created>
  <dcterms:modified xsi:type="dcterms:W3CDTF">2020-01-29T00:12:27Z</dcterms:modified>
</cp:coreProperties>
</file>