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7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5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87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44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33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52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2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19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05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24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C4D56-CD0E-444F-AF70-99BBC5AF8BA7}" type="datetimeFigureOut">
              <a:rPr lang="pt-BR" smtClean="0"/>
              <a:t>28/01/2020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6AF63-7BC5-4F6D-BBE8-FC8293F82A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90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m para crise monarquica brasileira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806489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331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RESPONDER EM CASA PÁGINAS 6 E 7 DA SESSÃO INTERPRETANDO.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42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charge de dompedro ii com o papa na mesa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064896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754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charge de dompedro ii com o papa na mesa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06489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89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m para quadro da idependencia do brasil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2493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20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café-ouro verde do segundo reinado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06489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281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Resultado de imagem para gota dagua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12879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46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abolição da escravatura no brasil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84887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665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sultado de imagem para confederação abolicionista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7776864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744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esultado de imagem para leis abolicionistas e suas desvantagens na charg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136904" cy="605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249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</Words>
  <Application>Microsoft Office PowerPoint</Application>
  <PresentationFormat>Apresentação na tela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RESPONDER EM CASA PÁGINAS 6 E 7 DA SESSÃO INTERPRETANDO.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Pessoal</dc:creator>
  <cp:lastModifiedBy>Pessoal</cp:lastModifiedBy>
  <cp:revision>5</cp:revision>
  <dcterms:created xsi:type="dcterms:W3CDTF">2020-01-28T23:15:01Z</dcterms:created>
  <dcterms:modified xsi:type="dcterms:W3CDTF">2020-01-29T00:12:27Z</dcterms:modified>
</cp:coreProperties>
</file>